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5" r:id="rId4"/>
    <p:sldId id="267" r:id="rId5"/>
    <p:sldId id="266" r:id="rId6"/>
    <p:sldId id="26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A1CF2-0F3E-F4A3-1C88-F85EE8E43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83687C-DC92-99CA-77C7-924AEE210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7740B-68F6-4336-89CC-0A756835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5A692-6432-766F-AF40-BCE8EF5D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2A611-8DCD-34F1-AFEB-07AB4B3B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090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D3BC7-1A25-B7A4-233F-D7229F7D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E9C280-8017-3DE6-778D-041A45555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769F97-3761-7C70-1708-5DC6AEDE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E2C15-41D9-AFAF-3867-9B092F43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6853B-3924-DDC6-E04B-1F68B779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765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9F4831-9901-0B4A-2506-90D536E01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3E4870-BB71-F4B3-D835-3E840891E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5C5C10-F407-78D9-3891-98CDE3AD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A54BA-D177-50E3-E3D3-06D3C9F8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FE9C7-651C-177C-4FE5-FBFC9319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11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89A43-85D2-B0C5-C56D-79CC9C52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86340B-7772-7DAF-C84A-A65512DD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5510DA-8F69-BD0C-9D64-24BACA56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789E4B-BC7B-DAE2-3E99-9E29CDE7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1C3D7-6270-3932-0F09-35DFE912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7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384A8-B4EF-51FE-E506-751187B3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371150-5A7F-6005-5FD9-E7D042515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4FBE4D-E373-7B51-1FC6-FBFB5420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E4779-76F9-0368-C1F2-702725D8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1FECDD-0F8F-25BE-D97C-0111A147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A0AB3-CDCA-AE7C-F5FE-FCC9D9AC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756B90-DCE3-39DF-3E42-60287AC2A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8787F0-4974-8122-9220-A90DB9250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AC255-936B-CAE1-28CF-B5521801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8BDBE0-ED93-AFFE-25FB-1F36F3F4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24A9E-7B84-8EAA-52CC-95FAA84B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718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7660F-32ED-18ED-AD35-B840157D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8E3EEA-8476-9986-3375-9FCDFF722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F921A4-BF86-DC08-61D6-0D850063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E68BC4-AB0A-C854-720E-EE628F732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0B495F-EDE3-5875-DC61-3E0EE771A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3DFB11-A66B-ADFA-6814-4B5599EB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498FE1-98AC-4F7D-FB53-BAF7670E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78DF97-32CE-7536-02AD-A6C6D6E6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17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9B140-B97B-6423-9FF3-008481B1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13EF7D-814C-96AF-7B0E-84447740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A388E1-1B82-3A14-E443-257896B6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663E8-4EF5-8277-A547-735DC15F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622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2DF380-0621-8B44-400A-B719A4E5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0D4C29-3028-E959-849C-94F7C273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DBF3B3-1886-BE8D-9BB1-8FE91A7B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79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A219D-7370-B0AF-0352-A71343D5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16577-E15B-983E-DE87-E13805AA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441E04-62C3-9E21-7A0C-84C14AEAB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09F7C9-369E-6810-CDE5-F4D0299B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7B672D-D301-43D7-EB22-F463E358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6D3BD9-380B-1B2F-2E7F-51620A3E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313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12999-2BC0-0054-9D35-C4F2E3C2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9AC690-96E2-7D21-921F-847F83F19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C84179-4C6C-BD57-CE73-9534EAC0B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BB1090-3DB7-7609-8697-2A47478C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7C26BF-AD8F-E4A0-6C19-8B3FC837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35CCCF-839B-5692-C6E6-47A6A60B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04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322CB5-AEDE-708E-9AC1-32D676CC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20D034-28F3-2C94-28A7-D6CFBD328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C923F-2144-00CA-E238-D6DC309F6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EA1B-127F-479D-A89A-91FBE2AF6D00}" type="datetimeFigureOut">
              <a:rPr lang="es-CL" smtClean="0"/>
              <a:t>28-09-2023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63E26A-FBDD-E607-B00D-C15F2AFEB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76B08-841F-C136-E4F7-F32563F86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E694-1297-49F5-90E9-EB642E12B6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63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C84B4D-FE7E-1070-E21B-C379FC273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70137A-5404-F056-38B4-807B04723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78" y="316907"/>
            <a:ext cx="3612036" cy="13432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CB4129-63AF-7B91-421B-D75CA8CF5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691" y="513785"/>
            <a:ext cx="3263347" cy="1131974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9B14DF63-DB47-E0DB-8E18-7FE2A36620C9}"/>
              </a:ext>
            </a:extLst>
          </p:cNvPr>
          <p:cNvSpPr txBox="1">
            <a:spLocks/>
          </p:cNvSpPr>
          <p:nvPr/>
        </p:nvSpPr>
        <p:spPr>
          <a:xfrm>
            <a:off x="1079889" y="988533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FFFFFF"/>
                </a:solidFill>
              </a:rPr>
              <a:t>Titulo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5C036101-A0DB-CB97-5614-336F2F054A75}"/>
              </a:ext>
            </a:extLst>
          </p:cNvPr>
          <p:cNvSpPr txBox="1">
            <a:spLocks/>
          </p:cNvSpPr>
          <p:nvPr/>
        </p:nvSpPr>
        <p:spPr>
          <a:xfrm>
            <a:off x="1079889" y="4275130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rgbClr val="FFFFFF"/>
                </a:solidFill>
              </a:rPr>
              <a:t>Autores</a:t>
            </a:r>
          </a:p>
        </p:txBody>
      </p:sp>
      <p:sp>
        <p:nvSpPr>
          <p:cNvPr id="2" name="Subtítulo 5">
            <a:extLst>
              <a:ext uri="{FF2B5EF4-FFF2-40B4-BE49-F238E27FC236}">
                <a16:creationId xmlns:a16="http://schemas.microsoft.com/office/drawing/2014/main" id="{2D005A37-D643-88E8-A6DF-6C8B3C69963D}"/>
              </a:ext>
            </a:extLst>
          </p:cNvPr>
          <p:cNvSpPr txBox="1">
            <a:spLocks/>
          </p:cNvSpPr>
          <p:nvPr/>
        </p:nvSpPr>
        <p:spPr>
          <a:xfrm>
            <a:off x="1079889" y="5566565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rgbClr val="FFFFFF"/>
                </a:solidFill>
              </a:rPr>
              <a:t>Filiación de </a:t>
            </a:r>
            <a:r>
              <a:rPr lang="es-CL">
                <a:solidFill>
                  <a:srgbClr val="FFFFFF"/>
                </a:solidFill>
              </a:rPr>
              <a:t>los autores</a:t>
            </a:r>
            <a:endParaRPr lang="es-C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3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CD867E-78FE-3842-131F-C33D3C53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346774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195AD30B-4C78-67FC-2B94-33D52ED9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072" y="365125"/>
            <a:ext cx="7868727" cy="132556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715C75A-C741-B7A9-CE43-474B70A87E4F}"/>
              </a:ext>
            </a:extLst>
          </p:cNvPr>
          <p:cNvSpPr txBox="1">
            <a:spLocks/>
          </p:cNvSpPr>
          <p:nvPr/>
        </p:nvSpPr>
        <p:spPr>
          <a:xfrm>
            <a:off x="0" y="2684357"/>
            <a:ext cx="3346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Introducción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F0EAB83D-D6E2-A3EB-01A7-88912E7A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072" y="1834251"/>
            <a:ext cx="7868728" cy="4583802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5474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CD867E-78FE-3842-131F-C33D3C53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346774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195AD30B-4C78-67FC-2B94-33D52ED9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072" y="365125"/>
            <a:ext cx="7868727" cy="132556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F0EAB83D-D6E2-A3EB-01A7-88912E7A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072" y="1834251"/>
            <a:ext cx="7868728" cy="458380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742A01-19FE-CF59-918D-B59FE0DCC5C4}"/>
              </a:ext>
            </a:extLst>
          </p:cNvPr>
          <p:cNvSpPr txBox="1">
            <a:spLocks/>
          </p:cNvSpPr>
          <p:nvPr/>
        </p:nvSpPr>
        <p:spPr>
          <a:xfrm>
            <a:off x="170064" y="2766218"/>
            <a:ext cx="28816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>
                <a:solidFill>
                  <a:schemeClr val="bg1"/>
                </a:solidFill>
                <a:latin typeface="Century Gothic" panose="020B0502020202020204" pitchFamily="34" charset="0"/>
              </a:rPr>
              <a:t>Materiales</a:t>
            </a:r>
            <a:br>
              <a:rPr lang="es-CL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CL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br>
              <a:rPr lang="es-CL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CL">
                <a:solidFill>
                  <a:schemeClr val="bg1"/>
                </a:solidFill>
                <a:latin typeface="Century Gothic" panose="020B0502020202020204" pitchFamily="34" charset="0"/>
              </a:rPr>
              <a:t>Métodos</a:t>
            </a:r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A5CF5-85D7-2D68-1C84-76158E03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1C517-4C09-720F-FD69-D6EB25E2E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630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CD867E-78FE-3842-131F-C33D3C53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346774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195AD30B-4C78-67FC-2B94-33D52ED9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072" y="365125"/>
            <a:ext cx="7868727" cy="132556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F0EAB83D-D6E2-A3EB-01A7-88912E7A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072" y="1834251"/>
            <a:ext cx="7868728" cy="458380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75B00E9-D1C1-1190-8658-280FCA161C00}"/>
              </a:ext>
            </a:extLst>
          </p:cNvPr>
          <p:cNvSpPr txBox="1">
            <a:spLocks/>
          </p:cNvSpPr>
          <p:nvPr/>
        </p:nvSpPr>
        <p:spPr>
          <a:xfrm>
            <a:off x="119063" y="2959388"/>
            <a:ext cx="3108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chemeClr val="bg1"/>
                </a:solidFill>
                <a:latin typeface="Century Gothic" panose="020B050202020202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05441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41C8C-0330-1E3B-8B42-FDDD3010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337939-AB87-CC71-1515-2D0F5329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880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FFA41-60A5-6E51-5767-EBDE7171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Conclusión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C142E9-E5E8-997B-DDEE-FD71F2B8B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845" y="1751385"/>
            <a:ext cx="10670309" cy="4681105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34FF41-EB5B-2A1D-611B-7172DB769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9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E9A82F0-7BD3-5E20-049D-6FF047B43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9628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C2506F-877C-B461-6C43-B6DF64B97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3"/>
          <a:stretch/>
        </p:blipFill>
        <p:spPr>
          <a:xfrm>
            <a:off x="604837" y="2195513"/>
            <a:ext cx="10982325" cy="42884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02AF4E-8E91-F51F-EEDB-22302900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26382"/>
            <a:ext cx="3537858" cy="1325563"/>
          </a:xfrm>
        </p:spPr>
        <p:txBody>
          <a:bodyPr/>
          <a:lstStyle/>
          <a:p>
            <a:r>
              <a:rPr lang="es-CL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Referencias</a:t>
            </a:r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D026D-2DA8-723C-8932-37B0CCD4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6128ACA-732B-E908-59CD-0191F3737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</p:spTree>
    <p:extLst>
      <p:ext uri="{BB962C8B-B14F-4D97-AF65-F5344CB8AC3E}">
        <p14:creationId xmlns:p14="http://schemas.microsoft.com/office/powerpoint/2010/main" val="3563167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</Words>
  <Application>Microsoft Office PowerPoint</Application>
  <PresentationFormat>Panorámica</PresentationFormat>
  <Paragraphs>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Referencias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Matías Alejandro Salamanca Muñoz</dc:creator>
  <cp:lastModifiedBy>GERARDO ESPINOZA</cp:lastModifiedBy>
  <cp:revision>3</cp:revision>
  <dcterms:created xsi:type="dcterms:W3CDTF">2023-09-24T14:12:27Z</dcterms:created>
  <dcterms:modified xsi:type="dcterms:W3CDTF">2023-09-28T11:51:14Z</dcterms:modified>
</cp:coreProperties>
</file>